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Comfortaa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c0a2a0f3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c0a2a0f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a877be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a877be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c0a2a0f3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c0a2a0f3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c0a2a0f39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c0a2a0f3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c0a2a0f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c0a2a0f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hu"/>
              <a:t>Delicious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hu"/>
              <a:t>„A finom ételek tárháza."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783050" y="3559800"/>
            <a:ext cx="55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h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Készítették: </a:t>
            </a:r>
            <a:r>
              <a:rPr b="0" i="0" lang="hu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Kasza Tünde -</a:t>
            </a:r>
            <a:r>
              <a:rPr b="0" i="0" lang="h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hu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Rostás Barbara - Kiss Lajos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Adatbázis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MongoDB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3 tábla</a:t>
            </a:r>
            <a:endParaRPr/>
          </a:p>
        </p:txBody>
      </p:sp>
      <p:pic>
        <p:nvPicPr>
          <p:cNvPr descr="pngwing.com (2).png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885" y="1670230"/>
            <a:ext cx="2251388" cy="225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base.png" id="141" name="Google Shape;1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908" y="765928"/>
            <a:ext cx="4481849" cy="354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Reszponzivitás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Telefonokra és tabletekre optimalizálva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Hozzáférés biztosítása mindenhol</a:t>
            </a:r>
            <a:endParaRPr/>
          </a:p>
        </p:txBody>
      </p:sp>
      <p:pic>
        <p:nvPicPr>
          <p:cNvPr descr="Screenshot1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2046" y="347728"/>
            <a:ext cx="1584223" cy="352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560" y="2143054"/>
            <a:ext cx="2459775" cy="229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452" y="2711004"/>
            <a:ext cx="4019154" cy="205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Tesztelés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  <a:t>tesztvezérelt </a:t>
            </a:r>
            <a: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  <a:t>fejlesztés</a:t>
            </a:r>
            <a: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  <a:t> (Test-driven development, TDD) történt.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○"/>
            </a:pPr>
            <a: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  <a:t>A hozzávalók és lépések törlésének és hozzáadásának tesztelése még a kód megírása előtt:</a:t>
            </a: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○"/>
            </a:pPr>
            <a:r>
              <a:rPr lang="hu" sz="1050">
                <a:solidFill>
                  <a:srgbClr val="202122"/>
                </a:solidFill>
                <a:highlight>
                  <a:srgbClr val="FFFFFF"/>
                </a:highlight>
              </a:rPr>
              <a:t>A hozzávalók és lépések törlésének és hozzáadásának tesztelése a kód megírása után: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850925"/>
            <a:ext cx="2193375" cy="10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00" y="3156200"/>
            <a:ext cx="2193374" cy="126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Csapatmunka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GitHub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Trello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Facebook Messenger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Tiszta kód</a:t>
            </a:r>
            <a:endParaRPr/>
          </a:p>
        </p:txBody>
      </p:sp>
      <p:pic>
        <p:nvPicPr>
          <p:cNvPr descr="pngwing.com (3).png"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057" y="433858"/>
            <a:ext cx="1612273" cy="1612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wing.com (4).png" id="166" name="Google Shape;1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562" y="1410235"/>
            <a:ext cx="1460141" cy="1460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_Messenger_logo_2020.svg.png" id="167" name="Google Shape;16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6997" y="2457450"/>
            <a:ext cx="1317937" cy="131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Csapatmunka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66175"/>
            <a:ext cx="263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/>
              <a:t>Kiss Lajos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Backend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Frontend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Főoldal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Bejenkezés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Regisztráció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Receptek </a:t>
            </a:r>
            <a:r>
              <a:rPr lang="hu" sz="1300"/>
              <a:t>feltöltése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Receptek </a:t>
            </a:r>
            <a:r>
              <a:rPr lang="hu" sz="1300"/>
              <a:t>módosítása oldalrész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Admin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u" sz="1300"/>
              <a:t>Tesztelés</a:t>
            </a:r>
            <a:endParaRPr sz="1300"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3015000" y="1266175"/>
            <a:ext cx="303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/>
              <a:t>Kasza Tünde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Tervezés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Képek </a:t>
            </a:r>
            <a:r>
              <a:rPr lang="hu" sz="1500"/>
              <a:t>szerkesztése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Frontend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Egy recept megjelenítése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Bejenkezés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Regisztráció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hu" sz="1300"/>
              <a:t>Kapcsolat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Adatok </a:t>
            </a:r>
            <a:r>
              <a:rPr lang="hu" sz="1500"/>
              <a:t>feltöltése</a:t>
            </a:r>
            <a:endParaRPr sz="1500"/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6111600" y="1266175"/>
            <a:ext cx="303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/>
              <a:t>Rostás Barbara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Tervezés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Képek szerkesztése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Frontend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hu" sz="1500"/>
              <a:t>Kategóriák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hu" sz="1500"/>
              <a:t>Receptek listázása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hu" sz="1500"/>
              <a:t>Kapcsolat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hu" sz="1500"/>
              <a:t>Adatok feltöltése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Publikáció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Nyilvános</a:t>
            </a:r>
            <a:r>
              <a:rPr lang="hu"/>
              <a:t> elérés: </a:t>
            </a:r>
            <a:r>
              <a:rPr lang="hu" sz="1500">
                <a:solidFill>
                  <a:srgbClr val="0000FF"/>
                </a:solidFill>
              </a:rPr>
              <a:t>https://recept-frontend-vizsgaremek-production-49ef.up.railway.app/</a:t>
            </a:r>
            <a:endParaRPr sz="1500">
              <a:solidFill>
                <a:srgbClr val="00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Képek - GitHub-on tárolva, így letölthetőek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A jövőbeli tervek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Hozzászólások, tippek írása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Bevásárló lista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Mobil alkalmazás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Kedvencek lista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Érdeklődési kör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3553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hu"/>
              <a:t>Delicious - Our website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613025" y="1151300"/>
            <a:ext cx="840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"/>
                <a:ea typeface="Open Sans"/>
                <a:cs typeface="Open Sans"/>
                <a:sym typeface="Open Sans"/>
              </a:rPr>
              <a:t>This is the main page, where you can find different recipes in random order.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700" y="1627725"/>
            <a:ext cx="4713794" cy="30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hu"/>
              <a:t>Delicious - Our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515850" y="140550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72850" y="1450350"/>
            <a:ext cx="7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"/>
                <a:ea typeface="Open Sans"/>
                <a:cs typeface="Open Sans"/>
                <a:sym typeface="Open Sans"/>
              </a:rPr>
              <a:t>There is also a category page, where the dishes are divided into categories.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50" y="1958100"/>
            <a:ext cx="5616657" cy="29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program célja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S</a:t>
            </a:r>
            <a:r>
              <a:rPr lang="hu"/>
              <a:t>egítsenek az embereknek a különféle ételek elkészítésében, 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hu"/>
              <a:t>legyen szó akár egyszerű ételekről 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hu"/>
              <a:t>akár bonyolultabb ételekről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Böngészés a receptek között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hu"/>
              <a:t>kategóriánként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hu"/>
              <a:t>főoldalon véletlenszerűen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hu"/>
              <a:t>Felhasználói profil létrehozásával receptek feltöltésének lehetősége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Delicious - Our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403700" y="1450350"/>
            <a:ext cx="81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"/>
                <a:ea typeface="Open Sans"/>
                <a:cs typeface="Open Sans"/>
                <a:sym typeface="Open Sans"/>
              </a:rPr>
              <a:t>You will find a navigation bar on our website that will direct you to different pages on our site.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396225" y="1846575"/>
            <a:ext cx="8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"/>
                <a:ea typeface="Open Sans"/>
                <a:cs typeface="Open Sans"/>
                <a:sym typeface="Open Sans"/>
              </a:rPr>
              <a:t>If you log in to your created user account you have the option to upload a recipe.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775" y="2246775"/>
            <a:ext cx="4118514" cy="259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Delicious - Our website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927025" y="1315775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Open Sans"/>
                <a:ea typeface="Open Sans"/>
                <a:cs typeface="Open Sans"/>
                <a:sym typeface="Open Sans"/>
              </a:rPr>
              <a:t>You can open the uploaded recipes, shown here: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400" y="1715975"/>
            <a:ext cx="5737193" cy="31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Tervezés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13550" y="1102775"/>
            <a:ext cx="29703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Figma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850" y="1928826"/>
            <a:ext cx="2736200" cy="273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25" y="101349"/>
            <a:ext cx="4373474" cy="16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551" y="1928825"/>
            <a:ext cx="2736200" cy="27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Program funkciói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Regisztráció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Bejelentkezés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Recept feltöltése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Receptek szerkesztése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Receptek böngészése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A program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Backend - Node.js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WebAPI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Szolgáltatás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Hitelesítés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Frontend - React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Bootstrap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Material UI (MUI)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React Router Dom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Adatbázis - MongoDB</a:t>
            </a:r>
            <a:endParaRPr/>
          </a:p>
        </p:txBody>
      </p:sp>
      <p:pic>
        <p:nvPicPr>
          <p:cNvPr descr="node-js-javascript-web-application-express-js-computer-software-others-70d9bb260ad29ba6d220b827803f918f.png"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148" y="408098"/>
            <a:ext cx="1522121" cy="1522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wing.com (1).png"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1396" y="1489924"/>
            <a:ext cx="1914927" cy="1914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wing.com (2).png"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3074" y="2867964"/>
            <a:ext cx="1625153" cy="162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Backend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Node.js </a:t>
            </a:r>
            <a:r>
              <a:rPr lang="hu">
                <a:solidFill>
                  <a:srgbClr val="1F2328"/>
                </a:solidFill>
                <a:highlight>
                  <a:srgbClr val="FFFFFF"/>
                </a:highlight>
              </a:rPr>
              <a:t>18.16.0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WebAPI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Szolgáltatás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Hitelesítés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JsonWebToken(JWT)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"/>
              <a:t>Szerepkörök</a:t>
            </a:r>
            <a:endParaRPr/>
          </a:p>
        </p:txBody>
      </p:sp>
      <p:pic>
        <p:nvPicPr>
          <p:cNvPr descr="node-js-javascript-web-application-express-js-computer-software-others-70d9bb260ad29ba6d220b827803f918f.png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558" y="994087"/>
            <a:ext cx="1786138" cy="1786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egg.png"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836" y="2533847"/>
            <a:ext cx="1239183" cy="1669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wing.com.png"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725" y="929694"/>
            <a:ext cx="1129315" cy="112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Model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Táblák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Backend-Frontend egyezés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121239" y="1584101"/>
            <a:ext cx="4043968" cy="2054180"/>
          </a:xfrm>
          <a:prstGeom prst="rect">
            <a:avLst/>
          </a:prstGeom>
          <a:solidFill>
            <a:srgbClr val="D8D8D8">
              <a:alpha val="3372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i="0" lang="hu" sz="850" u="none" cap="none" strike="noStrike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Schema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hu" sz="850" u="none" cap="none" strike="noStrike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mongoose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recipeSchema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Schema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description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steps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ingredients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comments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createdUserId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categoriesId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isEnable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imageUrl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timestamps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9C5D27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hu" sz="850" u="none" cap="none" strike="noStrike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hu" sz="850" u="none" cap="none" strike="noStrike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recipe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',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recipeSchema</a:t>
            </a:r>
            <a:r>
              <a:rPr b="0" i="0" lang="hu" sz="850" u="none" cap="none" strike="no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850" u="none" cap="none" strike="no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Kontrollerek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HTTP kérés típusa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Funkció neve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559825" y="904650"/>
            <a:ext cx="5178600" cy="3334200"/>
          </a:xfrm>
          <a:prstGeom prst="rect">
            <a:avLst/>
          </a:prstGeom>
          <a:solidFill>
            <a:srgbClr val="D8D8D8">
              <a:alpha val="3372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1" lang="hu" sz="850" u="none" cap="none" strike="noStrike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// Get recipe by id</a:t>
            </a:r>
            <a:endParaRPr b="0" i="1" sz="850" u="none" cap="none" strike="noStrike">
              <a:solidFill>
                <a:srgbClr val="AAAA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hu" sz="850" u="none" cap="none" strike="noStrike">
                <a:solidFill>
                  <a:srgbClr val="448C27"/>
                </a:solidFill>
                <a:latin typeface="Courier New"/>
                <a:ea typeface="Courier New"/>
                <a:cs typeface="Courier New"/>
                <a:sym typeface="Courier New"/>
              </a:rPr>
              <a:t>/:id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validId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hu" sz="850" u="none" cap="none" strike="noStrike">
                <a:solidFill>
                  <a:srgbClr val="448C27"/>
                </a:solidFill>
                <a:latin typeface="Courier New"/>
                <a:ea typeface="Courier New"/>
                <a:cs typeface="Courier New"/>
                <a:sym typeface="Courier New"/>
              </a:rPr>
              <a:t>Not valid id: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recipe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Recipe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findById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recipe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404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message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hu" sz="850" u="none" cap="none" strike="noStrike">
                <a:solidFill>
                  <a:srgbClr val="448C27"/>
                </a:solidFill>
                <a:latin typeface="Courier New"/>
                <a:ea typeface="Courier New"/>
                <a:cs typeface="Courier New"/>
                <a:sym typeface="Courier New"/>
              </a:rPr>
              <a:t>Not found recipe with id: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hu" sz="850" u="none" cap="none" strike="noStrike">
                <a:solidFill>
                  <a:srgbClr val="4B6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send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7A3E9D"/>
                </a:solidFill>
                <a:latin typeface="Courier New"/>
                <a:ea typeface="Courier New"/>
                <a:cs typeface="Courier New"/>
                <a:sym typeface="Courier New"/>
              </a:rPr>
              <a:t>recipe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hu" sz="850" u="none" cap="none" strike="noStrike">
                <a:solidFill>
                  <a:srgbClr val="AA3731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hu" sz="850" u="none" cap="none" strike="noStrike">
                <a:solidFill>
                  <a:srgbClr val="9C5D27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hu" sz="85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hu" sz="850" u="none" cap="none" strike="noStrike">
                <a:solidFill>
                  <a:srgbClr val="77777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850" u="none" cap="none" strike="noStrike">
              <a:solidFill>
                <a:srgbClr val="77777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hu"/>
              <a:t>Frontend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React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u"/>
              <a:t>Egyéb - Material UI, Bootstrap, React Router Dom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679" y="1327618"/>
            <a:ext cx="1751528" cy="140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957" y="2575774"/>
            <a:ext cx="1813770" cy="184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